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80E29-C5FA-472E-9C7E-3DFA508B69D2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23E4E-4BC4-49FC-8A8A-4AC2E23551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89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6367" y="806407"/>
            <a:ext cx="321096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0217" y="26734"/>
            <a:ext cx="3237135" cy="724242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49" y="2290"/>
            <a:ext cx="2318262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53793" y="1608980"/>
            <a:ext cx="3301126" cy="284095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"/>
          <p:cNvGrpSpPr/>
          <p:nvPr/>
        </p:nvGrpSpPr>
        <p:grpSpPr>
          <a:xfrm>
            <a:off x="5405" y="1569981"/>
            <a:ext cx="3003379" cy="738664"/>
            <a:chOff x="-85071" y="1569981"/>
            <a:chExt cx="3003379" cy="7386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888" y="1569981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071" y="158581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3"/>
          <p:cNvGrpSpPr/>
          <p:nvPr/>
        </p:nvGrpSpPr>
        <p:grpSpPr>
          <a:xfrm>
            <a:off x="-10373" y="2348880"/>
            <a:ext cx="3019157" cy="738664"/>
            <a:chOff x="-88839" y="2463537"/>
            <a:chExt cx="3019157" cy="7386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92230" y="2463537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cs typeface="Miriam Fixed" panose="020B0509050101010101" pitchFamily="49" charset="-79"/>
                </a:rPr>
                <a:t>в </a:t>
              </a:r>
              <a:r>
                <a:rPr lang="ru-RU" sz="1400" b="1" dirty="0" smtClean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</a:t>
              </a:r>
              <a:r>
                <a:rPr lang="ru-RU" sz="1400" dirty="0" smtClean="0">
                  <a:cs typeface="Miriam Fixed" panose="020B0509050101010101" pitchFamily="49" charset="-79"/>
                </a:rPr>
                <a:t>сайте </a:t>
              </a:r>
              <a:r>
                <a:rPr lang="ru-RU" sz="1400" dirty="0">
                  <a:cs typeface="Miriam Fixed" panose="020B0509050101010101" pitchFamily="49" charset="-79"/>
                </a:rPr>
                <a:t>Минобороны России</a:t>
              </a:r>
            </a:p>
            <a:p>
              <a:pPr algn="ctr"/>
              <a:r>
                <a:rPr lang="ru-RU" sz="14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839" y="252951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" name="Группа 4"/>
          <p:cNvGrpSpPr/>
          <p:nvPr/>
        </p:nvGrpSpPr>
        <p:grpSpPr>
          <a:xfrm>
            <a:off x="0" y="3212981"/>
            <a:ext cx="2995792" cy="1169551"/>
            <a:chOff x="-86567" y="3496943"/>
            <a:chExt cx="2995792" cy="116955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07990" y="3496943"/>
              <a:ext cx="270123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«Стать добровольцем или контрактником» на </a:t>
              </a:r>
              <a:r>
                <a:rPr lang="ru-RU" sz="1400" b="1" spc="-40" dirty="0" smtClean="0">
                  <a:cs typeface="Miriam Fixed" panose="020B0509050101010101" pitchFamily="49" charset="-79"/>
                </a:rPr>
                <a:t>едином портале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государственных услуг </a:t>
              </a:r>
            </a:p>
            <a:p>
              <a:pPr algn="ctr"/>
              <a:r>
                <a:rPr lang="ru-RU" sz="1400" b="1" spc="-4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6567" y="35734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26762" y="244736"/>
            <a:ext cx="290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КАНДИДАТАМ </a:t>
            </a:r>
          </a:p>
        </p:txBody>
      </p:sp>
      <p:grpSp>
        <p:nvGrpSpPr>
          <p:cNvPr id="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009274" y="233876"/>
            <a:ext cx="2527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ЕЖЕМЕСЯЧНЫЕ ВЫПЛАТЫ</a:t>
            </a:r>
            <a:endParaRPr lang="ru-RU" sz="16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grpSp>
        <p:nvGrpSpPr>
          <p:cNvPr id="10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700508" y="1412776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74182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единовременно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6865" y="84136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745988" y="182773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 smtClean="0">
                <a:solidFill>
                  <a:srgbClr val="FF0000"/>
                </a:solidFill>
                <a:cs typeface="Miriam Fixed" panose="020B0509050101010101" pitchFamily="49" charset="-79"/>
              </a:rPr>
              <a:t>204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8"/>
          <p:cNvGrpSpPr/>
          <p:nvPr/>
        </p:nvGrpSpPr>
        <p:grpSpPr>
          <a:xfrm>
            <a:off x="3382458" y="4114584"/>
            <a:ext cx="3447759" cy="2145607"/>
            <a:chOff x="3366679" y="1628801"/>
            <a:chExt cx="3447759" cy="214560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0" y="213285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9866" y="2132856"/>
              <a:ext cx="2912026" cy="507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автобиография и анкета </a:t>
              </a:r>
              <a:r>
                <a:rPr lang="ru-RU" sz="1100" i="1" spc="-20" dirty="0">
                  <a:cs typeface="Miriam Fixed" panose="020B0509050101010101" pitchFamily="49" charset="-79"/>
                </a:rPr>
                <a:t>(форма на сайте)</a:t>
              </a:r>
            </a:p>
            <a:p>
              <a:pPr algn="ctr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6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</a:t>
              </a:r>
              <a:r>
                <a:rPr lang="ru-RU" sz="1600" b="1" spc="-2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рф</a:t>
              </a:r>
              <a:endParaRPr lang="ru-RU" sz="1600" b="1" spc="-20" dirty="0">
                <a:solidFill>
                  <a:srgbClr val="0000FF"/>
                </a:solidFill>
                <a:cs typeface="Miriam Fixed" panose="020B0509050101010101" pitchFamily="49" charset="-79"/>
              </a:endParaRPr>
            </a:p>
          </p:txBody>
        </p:sp>
        <p:grpSp>
          <p:nvGrpSpPr>
            <p:cNvPr id="14" name="Группа 20"/>
            <p:cNvGrpSpPr/>
            <p:nvPr/>
          </p:nvGrpSpPr>
          <p:grpSpPr>
            <a:xfrm>
              <a:off x="3371124" y="1628801"/>
              <a:ext cx="3173843" cy="479166"/>
              <a:chOff x="3371124" y="3751231"/>
              <a:chExt cx="3173843" cy="788952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20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69263" y="1722294"/>
              <a:ext cx="238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51881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3" name="Прямоугольник 152"/>
            <p:cNvSpPr/>
            <p:nvPr/>
          </p:nvSpPr>
          <p:spPr>
            <a:xfrm>
              <a:off x="3689866" y="2552837"/>
              <a:ext cx="2888111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паспорт</a:t>
              </a:r>
            </a:p>
          </p:txBody>
        </p:sp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163851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8173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8" name="Прямоугольник 157"/>
            <p:cNvSpPr/>
            <p:nvPr/>
          </p:nvSpPr>
          <p:spPr>
            <a:xfrm>
              <a:off x="3689866" y="3453851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89866" y="3073878"/>
              <a:ext cx="2889831" cy="45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3689866" y="2824419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66679" y="309335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34504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5" name="Группа 9"/>
          <p:cNvGrpSpPr/>
          <p:nvPr/>
        </p:nvGrpSpPr>
        <p:grpSpPr>
          <a:xfrm>
            <a:off x="3386987" y="1615515"/>
            <a:ext cx="3469394" cy="2451773"/>
            <a:chOff x="3386987" y="3789039"/>
            <a:chExt cx="3469394" cy="2451773"/>
          </a:xfrm>
        </p:grpSpPr>
        <p:grpSp>
          <p:nvGrpSpPr>
            <p:cNvPr id="16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561314" y="3907701"/>
              <a:ext cx="2841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  <a:endPara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</a:t>
              </a:r>
              <a:r>
                <a:rPr lang="ru-RU" sz="1100" dirty="0" smtClean="0">
                  <a:cs typeface="Miriam Fixed" panose="020B0509050101010101" pitchFamily="49" charset="-79"/>
                </a:rPr>
                <a:t>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 smtClean="0">
                  <a:cs typeface="Miriam Fixed" panose="020B0509050101010101" pitchFamily="49" charset="-79"/>
                </a:rPr>
                <a:t>в военном </a:t>
              </a:r>
              <a:r>
                <a:rPr lang="ru-RU" sz="1100" dirty="0">
                  <a:cs typeface="Miriam Fixed" panose="020B0509050101010101" pitchFamily="49" charset="-79"/>
                </a:rPr>
                <a:t>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601236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689866" y="5927679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воинской части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91681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0" name="Группа 41"/>
          <p:cNvGrpSpPr/>
          <p:nvPr/>
        </p:nvGrpSpPr>
        <p:grpSpPr>
          <a:xfrm>
            <a:off x="6602815" y="2449967"/>
            <a:ext cx="3273807" cy="462199"/>
            <a:chOff x="6602815" y="2732616"/>
            <a:chExt cx="3273807" cy="462199"/>
          </a:xfrm>
        </p:grpSpPr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2815" y="27326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79" name="TextBox 78"/>
            <p:cNvSpPr txBox="1"/>
            <p:nvPr/>
          </p:nvSpPr>
          <p:spPr>
            <a:xfrm>
              <a:off x="6897854" y="2751617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</a:t>
              </a:r>
              <a:r>
                <a:rPr lang="ru-RU" sz="1050" spc="-20" dirty="0">
                  <a:cs typeface="Miriam Fixed" panose="020B0509050101010101" pitchFamily="49" charset="-79"/>
                </a:rPr>
                <a:t>взвода-командир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242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21" name="Группа 21"/>
          <p:cNvGrpSpPr/>
          <p:nvPr/>
        </p:nvGrpSpPr>
        <p:grpSpPr>
          <a:xfrm>
            <a:off x="6605967" y="2758068"/>
            <a:ext cx="3261058" cy="324000"/>
            <a:chOff x="6613587" y="3600116"/>
            <a:chExt cx="3261058" cy="3240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3587" y="36001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6895877" y="3603183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командир отделения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232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22" name="Группа 30"/>
          <p:cNvGrpSpPr/>
          <p:nvPr/>
        </p:nvGrpSpPr>
        <p:grpSpPr>
          <a:xfrm>
            <a:off x="6601564" y="3054107"/>
            <a:ext cx="3272433" cy="313933"/>
            <a:chOff x="6592406" y="4018357"/>
            <a:chExt cx="3272433" cy="345326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92406" y="403097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8" name="TextBox 87"/>
            <p:cNvSpPr txBox="1"/>
            <p:nvPr/>
          </p:nvSpPr>
          <p:spPr>
            <a:xfrm>
              <a:off x="6886071" y="4018357"/>
              <a:ext cx="2978768" cy="3453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и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нструктор штаба</a:t>
              </a:r>
              <a:r>
                <a:rPr lang="ru-RU" sz="1050" b="1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0" name="Группа 32"/>
          <p:cNvGrpSpPr/>
          <p:nvPr/>
        </p:nvGrpSpPr>
        <p:grpSpPr>
          <a:xfrm>
            <a:off x="6601564" y="3354932"/>
            <a:ext cx="3274470" cy="448141"/>
            <a:chOff x="6567239" y="4372136"/>
            <a:chExt cx="3274470" cy="448141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67239" y="437213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6862941" y="4377079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н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ачальник радиостанции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командно-штабной машины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1" name="Группа 33"/>
          <p:cNvGrpSpPr/>
          <p:nvPr/>
        </p:nvGrpSpPr>
        <p:grpSpPr>
          <a:xfrm>
            <a:off x="6601564" y="3663692"/>
            <a:ext cx="3266112" cy="326708"/>
            <a:chOff x="6617573" y="4736168"/>
            <a:chExt cx="3266112" cy="326708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7573" y="473887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2" name="TextBox 91"/>
            <p:cNvSpPr txBox="1"/>
            <p:nvPr/>
          </p:nvSpPr>
          <p:spPr>
            <a:xfrm>
              <a:off x="6904917" y="4736168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сапер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-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3" name="Группа 37"/>
          <p:cNvGrpSpPr/>
          <p:nvPr/>
        </p:nvGrpSpPr>
        <p:grpSpPr>
          <a:xfrm>
            <a:off x="6601564" y="5646008"/>
            <a:ext cx="3276016" cy="437043"/>
            <a:chOff x="6504974" y="5621242"/>
            <a:chExt cx="3276016" cy="437043"/>
          </a:xfrm>
        </p:grpSpPr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04974" y="56356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5" name="TextBox 94"/>
            <p:cNvSpPr txBox="1"/>
            <p:nvPr/>
          </p:nvSpPr>
          <p:spPr>
            <a:xfrm>
              <a:off x="6802222" y="5621242"/>
              <a:ext cx="2978768" cy="43704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старший водитель-электрик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4" name="Группа 12"/>
          <p:cNvGrpSpPr/>
          <p:nvPr/>
        </p:nvGrpSpPr>
        <p:grpSpPr>
          <a:xfrm>
            <a:off x="6601564" y="4678826"/>
            <a:ext cx="3271018" cy="330056"/>
            <a:chOff x="6580286" y="6642530"/>
            <a:chExt cx="3271018" cy="330056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286" y="664858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9" name="TextBox 98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водитель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5" name="Группа 99"/>
          <p:cNvGrpSpPr/>
          <p:nvPr/>
        </p:nvGrpSpPr>
        <p:grpSpPr>
          <a:xfrm>
            <a:off x="6601564" y="5005556"/>
            <a:ext cx="3270423" cy="334763"/>
            <a:chOff x="6580881" y="6642530"/>
            <a:chExt cx="3270423" cy="334763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5329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02" name="TextBox 10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п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овар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00388" y="4018389"/>
            <a:ext cx="3253515" cy="329415"/>
            <a:chOff x="6609184" y="5276192"/>
            <a:chExt cx="3253515" cy="329415"/>
          </a:xfrm>
        </p:grpSpPr>
        <p:sp>
          <p:nvSpPr>
            <p:cNvPr id="93" name="TextBox 92"/>
            <p:cNvSpPr txBox="1"/>
            <p:nvPr/>
          </p:nvSpPr>
          <p:spPr>
            <a:xfrm>
              <a:off x="6883931" y="5276192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 телефонист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219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9184" y="528160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6925150" y="6341846"/>
            <a:ext cx="2745205" cy="471530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grpSp>
        <p:nvGrpSpPr>
          <p:cNvPr id="38" name="Группа 112"/>
          <p:cNvGrpSpPr/>
          <p:nvPr/>
        </p:nvGrpSpPr>
        <p:grpSpPr>
          <a:xfrm>
            <a:off x="6601564" y="5340072"/>
            <a:ext cx="3273179" cy="324604"/>
            <a:chOff x="6578125" y="6642530"/>
            <a:chExt cx="3273179" cy="324604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15" name="TextBox 114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стрелок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204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40" name="Группа 117"/>
          <p:cNvGrpSpPr/>
          <p:nvPr/>
        </p:nvGrpSpPr>
        <p:grpSpPr>
          <a:xfrm>
            <a:off x="6597789" y="4341159"/>
            <a:ext cx="3270423" cy="330645"/>
            <a:chOff x="6580881" y="6642530"/>
            <a:chExt cx="3270423" cy="330645"/>
          </a:xfrm>
        </p:grpSpPr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491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гранатометчик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6367" y="4546519"/>
            <a:ext cx="3217919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0" t="4510" r="2173" b="16070"/>
          <a:stretch/>
        </p:blipFill>
        <p:spPr>
          <a:xfrm>
            <a:off x="45726" y="5109757"/>
            <a:ext cx="3179082" cy="1684742"/>
          </a:xfrm>
          <a:prstGeom prst="rect">
            <a:avLst/>
          </a:prstGeom>
        </p:spPr>
      </p:pic>
      <p:grpSp>
        <p:nvGrpSpPr>
          <p:cNvPr id="42" name="Группа 115"/>
          <p:cNvGrpSpPr/>
          <p:nvPr/>
        </p:nvGrpSpPr>
        <p:grpSpPr>
          <a:xfrm>
            <a:off x="6601564" y="5995764"/>
            <a:ext cx="3273179" cy="324604"/>
            <a:chOff x="6578125" y="6642530"/>
            <a:chExt cx="3273179" cy="324604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2" name="TextBox 12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пулеметчик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504932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5540</TotalTime>
  <Words>321</Words>
  <Application>Microsoft Office PowerPoint</Application>
  <PresentationFormat>Лист A4 (210x297 мм)</PresentationFormat>
  <Paragraphs>52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Буклет СВО</dc:title>
  <dc:creator>Тимофеев Евгений Олегович</dc:creator>
  <dc:description/>
  <cp:lastModifiedBy>1</cp:lastModifiedBy>
  <cp:revision>215</cp:revision>
  <cp:lastPrinted>2023-04-10T14:09:03Z</cp:lastPrinted>
  <dcterms:created xsi:type="dcterms:W3CDTF">2019-12-05T06:41:56Z</dcterms:created>
  <dcterms:modified xsi:type="dcterms:W3CDTF">2023-06-09T15:09:34Z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Буклет СВО</vt:lpwstr>
  </property>
  <property fmtid="{D5CDD505-2E9C-101B-9397-08002B2CF9AE}" pid="3" name="SlideDescription">
    <vt:lpwstr/>
  </property>
</Properties>
</file>