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7" r:id="rId13"/>
    <p:sldId id="268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46" d="100"/>
          <a:sy n="46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AC38-E35B-4F20-B2A0-0218574F6C24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EE9F-A879-4B9E-B20F-79DA2575B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32C19-306D-47C3-AEEE-EFEF82134F4B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C381-FC95-4E87-B145-949B4A453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D08C-99B2-4704-B642-83800EF3B36E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E13E-82B3-48C9-9130-13B0BF6CE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52383-57F2-4A63-A628-B5F8AA35D2B3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BC02-E7D3-42FC-B66D-48ED809B9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F4E58-865C-4CD0-A15E-D825100EE7BE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57B7-ECD1-4DD2-B963-C4142340F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800DB-B5F0-4C4C-8418-61A7876C3E31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6B8F0-DCF0-4D52-B2DD-7AB1D562A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B03A-79ED-403A-964E-FEB80AE13B83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1B36F-E716-408E-843C-5A943A9D2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449A4-CC85-4D2C-9996-B05AC64BA803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E5878-41C0-42D4-8FF3-796A23413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93D1-8F23-489D-97F6-FBC2F5AB7C9B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E5CEE-FABA-419C-B0A7-EE478AB90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4BF82-5DF3-4469-9507-94C7C31B9970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CAE1-D728-4A54-A2CD-34DA7D13C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FE7C6-10D3-412B-AC95-FE042C636C20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0810F-8FFD-4906-BC6A-291D8C1FE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E9E9E6-A0EB-4C75-AA91-D81D24B15707}" type="datetimeFigureOut">
              <a:rPr lang="ru-RU"/>
              <a:pPr>
                <a:defRPr/>
              </a:pPr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B0E0F9-6200-4316-A930-E18902E4F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208915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Заповедники России</a:t>
            </a:r>
            <a:br>
              <a:rPr lang="ru-RU" sz="4800" b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Охрана природы и особо охраняемые территории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Дельта Волги – это пристанище для </a:t>
            </a:r>
            <a:r>
              <a:rPr lang="ru-RU" sz="2800" b="1" u="sng" dirty="0" smtClean="0">
                <a:solidFill>
                  <a:srgbClr val="C00000"/>
                </a:solidFill>
              </a:rPr>
              <a:t>перелетных птиц</a:t>
            </a:r>
            <a:r>
              <a:rPr lang="ru-RU" sz="2800" b="1" dirty="0" smtClean="0">
                <a:solidFill>
                  <a:srgbClr val="C00000"/>
                </a:solidFill>
              </a:rPr>
              <a:t>. Здесь можно увидеть все пернатое великолепие – </a:t>
            </a:r>
            <a:r>
              <a:rPr lang="ru-RU" sz="2800" b="1" u="sng" dirty="0" smtClean="0">
                <a:solidFill>
                  <a:srgbClr val="C00000"/>
                </a:solidFill>
              </a:rPr>
              <a:t>белые лебеди, пеликаны, гуси, утки, цапли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22530" name="Содержимое 3" descr="http://www.zapoved.net/catalog/img_originals/42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1100" y="1600200"/>
            <a:ext cx="6781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Достопримечательность дельты – </a:t>
            </a:r>
            <a:r>
              <a:rPr lang="ru-RU" b="1" u="sng" dirty="0" smtClean="0">
                <a:solidFill>
                  <a:srgbClr val="C00000"/>
                </a:solidFill>
              </a:rPr>
              <a:t>пеликаны</a:t>
            </a:r>
            <a:endParaRPr lang="ru-RU" dirty="0"/>
          </a:p>
        </p:txBody>
      </p:sp>
      <p:pic>
        <p:nvPicPr>
          <p:cNvPr id="23554" name="Содержимое 3" descr="http://s.spynet.ru/uploads/images/0/4/8/8/6/5/2011/06/26/9388cf278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830388"/>
            <a:ext cx="6096000" cy="4067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Розовый пеликан</a:t>
            </a:r>
          </a:p>
        </p:txBody>
      </p:sp>
      <p:pic>
        <p:nvPicPr>
          <p:cNvPr id="24578" name="Содержимое 3" descr="http://kolyan.net/uploads/posts/2012-11/thumbs/1352789358_14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8250" y="1639888"/>
            <a:ext cx="6667500" cy="444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У пеликанов есть </a:t>
            </a:r>
            <a:r>
              <a:rPr lang="ru-RU" sz="2800" b="1" i="1" u="sng" dirty="0" smtClean="0">
                <a:solidFill>
                  <a:srgbClr val="0070C0"/>
                </a:solidFill>
              </a:rPr>
              <a:t>кожистый мешок</a:t>
            </a:r>
            <a:r>
              <a:rPr lang="ru-RU" sz="2800" b="1" dirty="0" smtClean="0">
                <a:solidFill>
                  <a:srgbClr val="0070C0"/>
                </a:solidFill>
              </a:rPr>
              <a:t>, висящий на нижней половине клюва. Пеликан в свой мешок помещает </a:t>
            </a:r>
            <a:r>
              <a:rPr lang="ru-RU" sz="2800" b="1" u="sng" dirty="0" smtClean="0">
                <a:solidFill>
                  <a:srgbClr val="0070C0"/>
                </a:solidFill>
              </a:rPr>
              <a:t>до 2 кг рыбы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pic>
        <p:nvPicPr>
          <p:cNvPr id="25602" name="Содержимое 3" descr="http://s.spynet.ru/uploads/images/0/4/8/8/6/5/2011/06/26/ba3ee247c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Рыбу пеликаны ловят коллективно, образуя цепь, загоняют рыбу и вылавливают ее</a:t>
            </a:r>
          </a:p>
        </p:txBody>
      </p:sp>
      <p:pic>
        <p:nvPicPr>
          <p:cNvPr id="26626" name="Содержимое 3" descr="http://ukupniktravel.ru/gallery/romania/1326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2405063"/>
            <a:ext cx="3762375" cy="2809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B050"/>
                </a:solidFill>
              </a:rPr>
              <a:t>В дельте Волги тысячи протоков, озера, густые заросли из ивы, тополя, ильма, вяза. </a:t>
            </a:r>
            <a:r>
              <a:rPr lang="ru-RU" sz="2800" dirty="0" smtClean="0">
                <a:solidFill>
                  <a:srgbClr val="0070C0"/>
                </a:solidFill>
              </a:rPr>
              <a:t>Здесь можно встретить </a:t>
            </a:r>
            <a:r>
              <a:rPr lang="ru-RU" sz="2800" b="1" u="sng" dirty="0" smtClean="0">
                <a:solidFill>
                  <a:srgbClr val="0070C0"/>
                </a:solidFill>
              </a:rPr>
              <a:t>водяной орех – чилим</a:t>
            </a:r>
            <a:r>
              <a:rPr lang="ru-RU" sz="2800" dirty="0" smtClean="0">
                <a:solidFill>
                  <a:srgbClr val="0070C0"/>
                </a:solidFill>
              </a:rPr>
              <a:t>, с колючей кожурой и вкусной сердцевиной 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7650" name="Содержимое 3" descr="http://www.ecosystema.ru/08nature/world/70astr/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В протоках косяками «ходит» рыба: </a:t>
            </a:r>
            <a:r>
              <a:rPr lang="ru-RU" sz="2800" b="1" u="sng" dirty="0" smtClean="0">
                <a:solidFill>
                  <a:srgbClr val="0070C0"/>
                </a:solidFill>
              </a:rPr>
              <a:t>осетры</a:t>
            </a:r>
            <a:r>
              <a:rPr lang="ru-RU" sz="2800" dirty="0" smtClean="0">
                <a:solidFill>
                  <a:srgbClr val="0070C0"/>
                </a:solidFill>
              </a:rPr>
              <a:t>, белуги, севрюги, стерляди. Тысячи сомов, щук, сазанов, язей, судаков. </a:t>
            </a:r>
            <a:r>
              <a:rPr lang="ru-RU" sz="2800" b="1" i="1" dirty="0" smtClean="0">
                <a:solidFill>
                  <a:srgbClr val="0070C0"/>
                </a:solidFill>
              </a:rPr>
              <a:t>Все кругом плещет и бурлит.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28674" name="Содержимое 3" descr="http://www.burgasinfo.com/uploads/post/5234172f2eb887c92c9f55a00a45df7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</a:rPr>
              <a:t>Астраханский заповедник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Этот великолепный сказочный край красив и удивителен в любое время года.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B050"/>
                </a:solidFill>
              </a:rPr>
              <a:t>Заповедник называют еще </a:t>
            </a:r>
            <a:r>
              <a:rPr lang="ru-RU" b="1" dirty="0" smtClean="0">
                <a:solidFill>
                  <a:srgbClr val="00B050"/>
                </a:solidFill>
              </a:rPr>
              <a:t>«Каспийские джунгли»</a:t>
            </a:r>
            <a:r>
              <a:rPr lang="ru-RU" dirty="0" smtClean="0">
                <a:solidFill>
                  <a:srgbClr val="00B050"/>
                </a:solidFill>
              </a:rPr>
              <a:t>. Кругом огромные выше человеческого роста, непроходимые заросли рогоза, камыша, ивы. Все деревья покрыты гнездами – цапель, бакланов. Стоит такой гам, что кажется вся птичья братия планеты Земля сюда на свой форум пожаловала.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Заповедник Кивач в Карелии.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Водопад Кивач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                                                                     </a:t>
            </a:r>
          </a:p>
        </p:txBody>
      </p:sp>
      <p:pic>
        <p:nvPicPr>
          <p:cNvPr id="14339" name="Рисунок 3" descr="http://stat16.privet.ru/lr/0b116a4791bc2bc470b9e637d692ff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857375"/>
            <a:ext cx="5715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Заповедник Кивач. Река Сунна и светлохвойная тайга</a:t>
            </a:r>
            <a:endParaRPr lang="ru-RU" sz="3600" dirty="0"/>
          </a:p>
        </p:txBody>
      </p:sp>
      <p:pic>
        <p:nvPicPr>
          <p:cNvPr id="15362" name="Содержимое 3" descr="http://s51.radikal.ru/i133/1010/40/756028c9ce3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Заповедник Кивач. В заповеднике охраняется весь природный комплекс</a:t>
            </a:r>
            <a:endParaRPr lang="ru-RU" sz="3600" dirty="0"/>
          </a:p>
        </p:txBody>
      </p:sp>
      <p:pic>
        <p:nvPicPr>
          <p:cNvPr id="16386" name="Содержимое 3" descr="http://stat8.blog.ru/lr/0b27d0acdcf33ec20dc89a5a8526202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631950"/>
            <a:ext cx="5943600" cy="4462463"/>
          </a:xfrm>
        </p:spPr>
      </p:pic>
      <p:pic>
        <p:nvPicPr>
          <p:cNvPr id="16387" name="Рисунок 4" descr="http://stat8.blog.ru/lr/0b27d0acdcf33ec20dc89a5a8526202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857375"/>
            <a:ext cx="5940425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</a:rPr>
              <a:t>Удивительный мир растений заповедника Кивач</a:t>
            </a:r>
          </a:p>
        </p:txBody>
      </p:sp>
      <p:pic>
        <p:nvPicPr>
          <p:cNvPr id="17410" name="Содержимое 3" descr="http://tkkarelochka.ru/images/slider/brusnik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6238" y="1600200"/>
            <a:ext cx="58515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Астраханский заповедник. Дельта реки Волги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8434" name="Содержимое 3" descr="http://data.photo.sibnet.ru/upload/imggreat/12258989204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571625"/>
            <a:ext cx="60340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B050"/>
                </a:solidFill>
              </a:rPr>
              <a:t>Реликтовое редкое растение </a:t>
            </a:r>
            <a:r>
              <a:rPr lang="ru-RU" sz="3600" b="1" smtClean="0">
                <a:solidFill>
                  <a:srgbClr val="FF0000"/>
                </a:solidFill>
              </a:rPr>
              <a:t>лотос</a:t>
            </a:r>
            <a:r>
              <a:rPr lang="ru-RU" sz="3600" b="1" smtClean="0">
                <a:solidFill>
                  <a:srgbClr val="00B050"/>
                </a:solidFill>
              </a:rPr>
              <a:t> в Астраханском заповеднике</a:t>
            </a:r>
          </a:p>
        </p:txBody>
      </p:sp>
      <p:pic>
        <p:nvPicPr>
          <p:cNvPr id="19458" name="Содержимое 3" descr="http://rb.foto.radikal.ru/0707/73/66c9c7a9fb7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04963"/>
            <a:ext cx="6096000" cy="451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B050"/>
                </a:solidFill>
              </a:rPr>
              <a:t>Волшебный цветок </a:t>
            </a:r>
            <a:r>
              <a:rPr lang="ru-RU" sz="2800" b="1" dirty="0" smtClean="0">
                <a:solidFill>
                  <a:srgbClr val="FF0000"/>
                </a:solidFill>
              </a:rPr>
              <a:t>лотос</a:t>
            </a:r>
            <a:r>
              <a:rPr lang="ru-RU" sz="2800" b="1" dirty="0" smtClean="0">
                <a:solidFill>
                  <a:srgbClr val="00B050"/>
                </a:solidFill>
              </a:rPr>
              <a:t> , распустившись, живет всего три дня, на смену ему расцветает второй, третий …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0482" name="Содержимое 3" descr="http://img1.liveinternet.ru/images/attach/b/3/29/90/29090379_image_1_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B050"/>
                </a:solidFill>
              </a:rPr>
              <a:t>Так продолжается около 2-х месяцев. Дельта пылает от </a:t>
            </a:r>
            <a:r>
              <a:rPr lang="ru-RU" sz="2800" b="1" dirty="0" smtClean="0">
                <a:solidFill>
                  <a:srgbClr val="FF0000"/>
                </a:solidFill>
              </a:rPr>
              <a:t>красивых бело-розовых цветков</a:t>
            </a:r>
            <a:r>
              <a:rPr lang="ru-RU" sz="2800" b="1" dirty="0" smtClean="0">
                <a:solidFill>
                  <a:srgbClr val="00B050"/>
                </a:solidFill>
              </a:rPr>
              <a:t>. Нежнейший аромат насыщает воздух в округе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1506" name="Содержимое 3" descr="http://www.ayda.ru/images/places/10573/o_154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719263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226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Заповедники России </vt:lpstr>
      <vt:lpstr>Заповедник Кивач в Карелии.  Водопад Кивач</vt:lpstr>
      <vt:lpstr>Заповедник Кивач. Река Сунна и светлохвойная тайга</vt:lpstr>
      <vt:lpstr>Заповедник Кивач. В заповеднике охраняется весь природный комплекс</vt:lpstr>
      <vt:lpstr>Удивительный мир растений заповедника Кивач</vt:lpstr>
      <vt:lpstr>Астраханский заповедник. Дельта реки Волги</vt:lpstr>
      <vt:lpstr>Реликтовое редкое растение лотос в Астраханском заповеднике</vt:lpstr>
      <vt:lpstr>Волшебный цветок лотос , распустившись, живет всего три дня, на смену ему расцветает второй, третий … </vt:lpstr>
      <vt:lpstr>Так продолжается около 2-х месяцев. Дельта пылает от красивых бело-розовых цветков. Нежнейший аромат насыщает воздух в округе</vt:lpstr>
      <vt:lpstr>Дельта Волги – это пристанище для перелетных птиц. Здесь можно увидеть все пернатое великолепие – белые лебеди, пеликаны, гуси, утки, цапли</vt:lpstr>
      <vt:lpstr>Достопримечательность дельты – пеликаны</vt:lpstr>
      <vt:lpstr>Розовый пеликан</vt:lpstr>
      <vt:lpstr>У пеликанов есть кожистый мешок, висящий на нижней половине клюва. Пеликан в свой мешок помещает до 2 кг рыбы</vt:lpstr>
      <vt:lpstr>Рыбу пеликаны ловят коллективно, образуя цепь, загоняют рыбу и вылавливают ее</vt:lpstr>
      <vt:lpstr>В дельте Волги тысячи протоков, озера, густые заросли из ивы, тополя, ильма, вяза. Здесь можно встретить водяной орех – чилим, с колючей кожурой и вкусной сердцевиной  </vt:lpstr>
      <vt:lpstr>В протоках косяками «ходит» рыба: осетры, белуги, севрюги, стерляди. Тысячи сомов, щук, сазанов, язей, судаков. Все кругом плещет и бурлит.</vt:lpstr>
      <vt:lpstr>Астраханский заповедник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 растительного и животного мира</dc:title>
  <dc:creator>HOME</dc:creator>
  <cp:lastModifiedBy>HP</cp:lastModifiedBy>
  <cp:revision>11</cp:revision>
  <dcterms:created xsi:type="dcterms:W3CDTF">2001-12-31T16:57:39Z</dcterms:created>
  <dcterms:modified xsi:type="dcterms:W3CDTF">2020-11-06T12:44:31Z</dcterms:modified>
</cp:coreProperties>
</file>